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1" r:id="rId5"/>
    <p:sldId id="262" r:id="rId6"/>
    <p:sldId id="264" r:id="rId7"/>
    <p:sldId id="263" r:id="rId8"/>
    <p:sldId id="267" r:id="rId9"/>
    <p:sldId id="268" r:id="rId10"/>
    <p:sldId id="269" r:id="rId11"/>
    <p:sldId id="270" r:id="rId12"/>
    <p:sldId id="260" r:id="rId13"/>
    <p:sldId id="272" r:id="rId14"/>
    <p:sldId id="271" r:id="rId15"/>
    <p:sldId id="265" r:id="rId16"/>
    <p:sldId id="266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404" autoAdjust="0"/>
  </p:normalViewPr>
  <p:slideViewPr>
    <p:cSldViewPr snapToGrid="0">
      <p:cViewPr varScale="1">
        <p:scale>
          <a:sx n="81" d="100"/>
          <a:sy n="81" d="100"/>
        </p:scale>
        <p:origin x="96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35301-A80F-46F3-B40C-1427AD52247C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C7BE-1BFC-40CE-8C5B-EA324F79B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133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35301-A80F-46F3-B40C-1427AD52247C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C7BE-1BFC-40CE-8C5B-EA324F79B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975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35301-A80F-46F3-B40C-1427AD52247C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C7BE-1BFC-40CE-8C5B-EA324F79B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838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35301-A80F-46F3-B40C-1427AD52247C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C7BE-1BFC-40CE-8C5B-EA324F79BF0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7390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35301-A80F-46F3-B40C-1427AD52247C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C7BE-1BFC-40CE-8C5B-EA324F79B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066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35301-A80F-46F3-B40C-1427AD52247C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C7BE-1BFC-40CE-8C5B-EA324F79B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67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35301-A80F-46F3-B40C-1427AD52247C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C7BE-1BFC-40CE-8C5B-EA324F79B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996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35301-A80F-46F3-B40C-1427AD52247C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C7BE-1BFC-40CE-8C5B-EA324F79B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302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35301-A80F-46F3-B40C-1427AD52247C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C7BE-1BFC-40CE-8C5B-EA324F79B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841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35301-A80F-46F3-B40C-1427AD52247C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C7BE-1BFC-40CE-8C5B-EA324F79B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211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35301-A80F-46F3-B40C-1427AD52247C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C7BE-1BFC-40CE-8C5B-EA324F79B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119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35301-A80F-46F3-B40C-1427AD52247C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C7BE-1BFC-40CE-8C5B-EA324F79B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93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35301-A80F-46F3-B40C-1427AD52247C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C7BE-1BFC-40CE-8C5B-EA324F79B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784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35301-A80F-46F3-B40C-1427AD52247C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C7BE-1BFC-40CE-8C5B-EA324F79B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195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35301-A80F-46F3-B40C-1427AD52247C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C7BE-1BFC-40CE-8C5B-EA324F79B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147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35301-A80F-46F3-B40C-1427AD52247C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C7BE-1BFC-40CE-8C5B-EA324F79B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51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35301-A80F-46F3-B40C-1427AD52247C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2C7BE-1BFC-40CE-8C5B-EA324F79B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245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6D35301-A80F-46F3-B40C-1427AD52247C}" type="datetimeFigureOut">
              <a:rPr lang="ru-RU" smtClean="0"/>
              <a:t>17.05.2023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2C7BE-1BFC-40CE-8C5B-EA324F79BF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8522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2.xml"/><Relationship Id="rId7" Type="http://schemas.openxmlformats.org/officeDocument/2006/relationships/slide" Target="slide7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10" Type="http://schemas.openxmlformats.org/officeDocument/2006/relationships/slide" Target="slide15.xml"/><Relationship Id="rId4" Type="http://schemas.openxmlformats.org/officeDocument/2006/relationships/slide" Target="slide3.xml"/><Relationship Id="rId9" Type="http://schemas.openxmlformats.org/officeDocument/2006/relationships/slide" Target="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Портфолио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07522" y="2083176"/>
            <a:ext cx="4715880" cy="502130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Конищева Максима Николаевича</a:t>
            </a:r>
          </a:p>
          <a:p>
            <a:r>
              <a:rPr lang="ru-RU" sz="2800" dirty="0" smtClean="0"/>
              <a:t>Ученика 1 «З» класса</a:t>
            </a:r>
          </a:p>
          <a:p>
            <a:r>
              <a:rPr lang="ru-RU" sz="2800" dirty="0" smtClean="0"/>
              <a:t>Классный руководитель:</a:t>
            </a:r>
            <a:r>
              <a:rPr lang="ru-RU" sz="2800" dirty="0"/>
              <a:t> </a:t>
            </a:r>
            <a:r>
              <a:rPr lang="ru-RU" sz="2800" dirty="0" err="1" smtClean="0"/>
              <a:t>Калабина</a:t>
            </a:r>
            <a:r>
              <a:rPr lang="ru-RU" sz="2800" dirty="0" smtClean="0"/>
              <a:t> Татьяна </a:t>
            </a:r>
            <a:r>
              <a:rPr lang="ru-RU" sz="2800" dirty="0" err="1" smtClean="0"/>
              <a:t>Кронидовна</a:t>
            </a:r>
            <a:endParaRPr lang="ru-RU" sz="2800" dirty="0" smtClean="0"/>
          </a:p>
        </p:txBody>
      </p:sp>
      <p:pic>
        <p:nvPicPr>
          <p:cNvPr id="15" name="Объект 14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764" y="222790"/>
            <a:ext cx="4232032" cy="649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2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3033" y="657346"/>
            <a:ext cx="6892161" cy="5415545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16200000">
            <a:off x="6347800" y="967402"/>
            <a:ext cx="6649309" cy="471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5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16200000">
            <a:off x="-621603" y="1015004"/>
            <a:ext cx="6831944" cy="4854048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73204" y="1282536"/>
            <a:ext cx="6518538" cy="460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8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Мои достижения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Я теперь читаю со скоростью 50 слов в минуту</a:t>
            </a:r>
          </a:p>
          <a:p>
            <a:r>
              <a:rPr lang="ru-RU" dirty="0" smtClean="0"/>
              <a:t>В </a:t>
            </a:r>
            <a:r>
              <a:rPr lang="ru-RU" dirty="0"/>
              <a:t>этом году я наконец-то научился плавать!!! Без нарукавников, без круга и вообще без какой -либо поддержки.</a:t>
            </a:r>
          </a:p>
          <a:p>
            <a:r>
              <a:rPr lang="ru-RU" dirty="0" smtClean="0"/>
              <a:t>Узнал </a:t>
            </a:r>
            <a:r>
              <a:rPr lang="ru-RU" dirty="0"/>
              <a:t>о существовании разных алфавитов. И выучил русский, английский, латинский и казахский алфавиты. А еще я могу все их написать, нарисовать и вылепить в пластилине. Что проделывал и не раз!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651" y="-49596"/>
            <a:ext cx="4955449" cy="690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4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109" y="142503"/>
            <a:ext cx="3153993" cy="6068291"/>
          </a:xfrm>
        </p:spPr>
        <p:txBody>
          <a:bodyPr/>
          <a:lstStyle/>
          <a:p>
            <a:r>
              <a:rPr lang="ru-RU" sz="2400" dirty="0" smtClean="0"/>
              <a:t>Я участвовал в классных и школьных олимпиадах по разным предметам. По русскому языку занял 1 место среди первых классов, а по окружающему миру - 3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968" y="0"/>
            <a:ext cx="5184567" cy="676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6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24473" cy="67020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743" y="-7685"/>
            <a:ext cx="4987015" cy="68656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24473" y="118754"/>
            <a:ext cx="279448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 этом году я сделал свою первую исследовательскую работу. Выступил с ней в школе, меня рекомендовали на городскую конференцию. Там я не занял место, зато принял участие в краевом фестивале исследовательских работ в г. Пермь.</a:t>
            </a:r>
          </a:p>
        </p:txBody>
      </p:sp>
    </p:spTree>
    <p:extLst>
      <p:ext uri="{BB962C8B-B14F-4D97-AF65-F5344CB8AC3E}">
        <p14:creationId xmlns:p14="http://schemas.microsoft.com/office/powerpoint/2010/main" val="391647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Отзывы и пожелания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115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Содержание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hlinkClick r:id="rId2" action="ppaction://hlinksldjump"/>
              </a:rPr>
              <a:t>Портфолио</a:t>
            </a:r>
            <a:endParaRPr lang="ru-RU" dirty="0" smtClean="0"/>
          </a:p>
          <a:p>
            <a:r>
              <a:rPr lang="ru-RU" dirty="0" smtClean="0">
                <a:hlinkClick r:id="rId3" action="ppaction://hlinksldjump"/>
              </a:rPr>
              <a:t>Моя семья</a:t>
            </a:r>
            <a:endParaRPr lang="ru-RU" dirty="0" smtClean="0"/>
          </a:p>
          <a:p>
            <a:r>
              <a:rPr lang="ru-RU" dirty="0" smtClean="0">
                <a:hlinkClick r:id="rId4" action="ppaction://hlinksldjump"/>
              </a:rPr>
              <a:t>Мои увлечения</a:t>
            </a:r>
            <a:endParaRPr lang="ru-RU" dirty="0" smtClean="0"/>
          </a:p>
          <a:p>
            <a:r>
              <a:rPr lang="ru-RU" dirty="0" smtClean="0">
                <a:hlinkClick r:id="rId5" action="ppaction://hlinksldjump"/>
              </a:rPr>
              <a:t>Моя учеба</a:t>
            </a:r>
            <a:endParaRPr lang="ru-RU" dirty="0" smtClean="0"/>
          </a:p>
          <a:p>
            <a:r>
              <a:rPr lang="ru-RU" dirty="0" smtClean="0">
                <a:hlinkClick r:id="rId6" action="ppaction://hlinksldjump"/>
              </a:rPr>
              <a:t>Моя общественная работа</a:t>
            </a:r>
            <a:endParaRPr lang="ru-RU" dirty="0" smtClean="0"/>
          </a:p>
          <a:p>
            <a:r>
              <a:rPr lang="ru-RU" dirty="0" smtClean="0">
                <a:hlinkClick r:id="rId7" action="ppaction://hlinksldjump"/>
              </a:rPr>
              <a:t>Мое творчество</a:t>
            </a:r>
            <a:endParaRPr lang="ru-RU" dirty="0" smtClean="0"/>
          </a:p>
          <a:p>
            <a:r>
              <a:rPr lang="ru-RU" dirty="0" smtClean="0">
                <a:hlinkClick r:id="rId8" action="ppaction://hlinksldjump"/>
              </a:rPr>
              <a:t>Мои впечатления</a:t>
            </a:r>
            <a:endParaRPr lang="ru-RU" dirty="0" smtClean="0"/>
          </a:p>
          <a:p>
            <a:r>
              <a:rPr lang="ru-RU" dirty="0" smtClean="0">
                <a:hlinkClick r:id="rId9" action="ppaction://hlinksldjump"/>
              </a:rPr>
              <a:t>Мои достижения</a:t>
            </a:r>
            <a:endParaRPr lang="ru-RU" dirty="0" smtClean="0"/>
          </a:p>
          <a:p>
            <a:r>
              <a:rPr lang="ru-RU" dirty="0" smtClean="0">
                <a:hlinkClick r:id="rId10" action="ppaction://hlinksldjump"/>
              </a:rPr>
              <a:t>Отзывы </a:t>
            </a:r>
            <a:r>
              <a:rPr lang="ru-RU" smtClean="0">
                <a:hlinkClick r:id="rId10" action="ppaction://hlinksldjump"/>
              </a:rPr>
              <a:t>и </a:t>
            </a:r>
            <a:r>
              <a:rPr lang="ru-RU" smtClean="0">
                <a:hlinkClick r:id="rId10" action="ppaction://hlinksldjump"/>
              </a:rPr>
              <a:t>пожелания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61586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1607" y="365430"/>
            <a:ext cx="2980267" cy="1325563"/>
          </a:xfrm>
        </p:spPr>
        <p:txBody>
          <a:bodyPr/>
          <a:lstStyle/>
          <a:p>
            <a:r>
              <a:rPr lang="ru-RU" dirty="0" smtClean="0"/>
              <a:t>Моя семья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90940" y="1893358"/>
            <a:ext cx="5181600" cy="4351338"/>
          </a:xfrm>
        </p:spPr>
        <p:txBody>
          <a:bodyPr>
            <a:normAutofit/>
          </a:bodyPr>
          <a:lstStyle/>
          <a:p>
            <a:r>
              <a:rPr lang="ru-RU" dirty="0"/>
              <a:t>Я самый младший в семье. Мы с мамой, когда куда то идем, обращаем внимание на разные природные явления. С папой мы любим дразнить друг друга и меряться силой.  А Андрей, мой старший брат, помогает мне с компьютером. Когда мы приезжаем к бабушке Люде, она нас очень вкусно кормит.  Мой дедушка Игорь любит шутить , а еще проверять , кто из нас сильней. Моя тётя Оля угощает меня орешками.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4760">
            <a:off x="-49884" y="-206535"/>
            <a:ext cx="2583736" cy="3183962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783">
            <a:off x="8733718" y="40781"/>
            <a:ext cx="2337192" cy="3857171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5226">
            <a:off x="9418689" y="3599113"/>
            <a:ext cx="2333625" cy="2940685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5820">
            <a:off x="950740" y="2700107"/>
            <a:ext cx="2794011" cy="2492797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0649">
            <a:off x="237187" y="4285800"/>
            <a:ext cx="2625396" cy="302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7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5676" y="355614"/>
            <a:ext cx="4008120" cy="1325563"/>
          </a:xfrm>
        </p:spPr>
        <p:txBody>
          <a:bodyPr/>
          <a:lstStyle/>
          <a:p>
            <a:r>
              <a:rPr lang="ru-RU" dirty="0" smtClean="0"/>
              <a:t>Мои увлечения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8936" y="1867188"/>
            <a:ext cx="5181600" cy="4351338"/>
          </a:xfrm>
        </p:spPr>
        <p:txBody>
          <a:bodyPr>
            <a:normAutofit/>
          </a:bodyPr>
          <a:lstStyle/>
          <a:p>
            <a:r>
              <a:rPr lang="ru-RU" dirty="0"/>
              <a:t>Я люблю аксолотлей, смотрю о них видео. Очень люблю лазать по всяким природным штукам, по спортивным и детским  площадкам и в парках. Нравится переодеваться в игровые костюмы. Так же я  занимаюсь плаванием. Еще изучаю алфавиты. Люблю рисовать разные картинки, лепить из пластилина 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1107">
            <a:off x="9220577" y="136063"/>
            <a:ext cx="2847797" cy="3875123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3110">
            <a:off x="9258503" y="2841664"/>
            <a:ext cx="2575025" cy="3989115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6293">
            <a:off x="219671" y="268550"/>
            <a:ext cx="3104157" cy="3610150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2622">
            <a:off x="385144" y="3005366"/>
            <a:ext cx="2913820" cy="366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6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Моя учеба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/>
              <a:t>Я люблю </a:t>
            </a:r>
            <a:r>
              <a:rPr lang="ru-RU" sz="3200" dirty="0" err="1" smtClean="0"/>
              <a:t>участовать</a:t>
            </a:r>
            <a:r>
              <a:rPr lang="ru-RU" sz="3200" dirty="0" smtClean="0"/>
              <a:t> в олимпиадах и конкурсах, а мой любимый предмет это окружающий мир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65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Моя общественная работа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46112" y="1338349"/>
            <a:ext cx="4853540" cy="4917989"/>
          </a:xfrm>
        </p:spPr>
        <p:txBody>
          <a:bodyPr>
            <a:normAutofit/>
          </a:bodyPr>
          <a:lstStyle/>
          <a:p>
            <a:r>
              <a:rPr lang="ru-RU" sz="2400" dirty="0"/>
              <a:t>Мы с братом собирали макулатуру в течении всего года. Много </a:t>
            </a:r>
            <a:r>
              <a:rPr lang="ru-RU" sz="2400" dirty="0" err="1"/>
              <a:t>неполучившихся</a:t>
            </a:r>
            <a:r>
              <a:rPr lang="ru-RU" sz="2400" dirty="0"/>
              <a:t> рисунков и надписей туда попало. На двоих у нас получилось 41 кг бумаги. Раньше мы просто сжигали. Теперь я знаю , что можно сдавать такую бумагу на переработку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366" y="1338349"/>
            <a:ext cx="5463002" cy="491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3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73133" y="225631"/>
            <a:ext cx="4548249" cy="3716978"/>
          </a:xfrm>
        </p:spPr>
        <p:txBody>
          <a:bodyPr>
            <a:normAutofit lnSpcReduction="10000"/>
          </a:bodyPr>
          <a:lstStyle/>
          <a:p>
            <a:r>
              <a:rPr lang="ru-RU" sz="2400" dirty="0"/>
              <a:t>С мамой мы каждый год участвуем в </a:t>
            </a:r>
            <a:r>
              <a:rPr lang="ru-RU" sz="2400" dirty="0" err="1"/>
              <a:t>Нечкинской</a:t>
            </a:r>
            <a:r>
              <a:rPr lang="ru-RU" sz="2400" dirty="0"/>
              <a:t> кругосветке. В этом году мы ходили зимой </a:t>
            </a:r>
            <a:r>
              <a:rPr lang="ru-RU" sz="2400" b="1" dirty="0"/>
              <a:t>вместе с клубом «Этот удивительный мир». Я сам мог почитать плакаты про животных. И по</a:t>
            </a:r>
            <a:r>
              <a:rPr lang="ru-RU" sz="2400" dirty="0"/>
              <a:t>участвовал в викторине и получил конфету</a:t>
            </a:r>
          </a:p>
          <a:p>
            <a:endParaRPr lang="ru-RU" sz="2400" dirty="0"/>
          </a:p>
        </p:txBody>
      </p:sp>
      <p:pic>
        <p:nvPicPr>
          <p:cNvPr id="5" name="Объект 4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8" y="3539053"/>
            <a:ext cx="4880758" cy="33189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773" y="5173"/>
            <a:ext cx="5005326" cy="3533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391261" y="3005204"/>
            <a:ext cx="4129676" cy="295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7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Мое творчество</a:t>
            </a:r>
            <a:endParaRPr lang="ru-RU" dirty="0"/>
          </a:p>
        </p:txBody>
      </p:sp>
      <p:pic>
        <p:nvPicPr>
          <p:cNvPr id="4098" name="Picture 2" descr="https://sun9-80.userapi.com/impg/52W2M0jeiltBHqEfZq-K92RZhAnfgmWyqKuE1w/MiYTSuxJd10.jpg?size=453x604&amp;quality=95&amp;sign=a7bb1a927e8d68389608850070df665c&amp;c_uniq_tag=VCqwdrUFGxFQdFHCMHXVahHA_psVJP6dhfwisKxvOTA&amp;type=albu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6111" y="1230972"/>
            <a:ext cx="4228506" cy="563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47.userapi.com/impg/dLDCpVj-RZbN5kJP4J8JfCAtkdUS-okL00yzBw/rs9QdvFmnYw.jpg?size=2560x1820&amp;quality=95&amp;sign=83953c57d89f6381c3a8117ac29c4abe&amp;type=albu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2668" y="1554480"/>
            <a:ext cx="6698579" cy="476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76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https://sun9-6.userapi.com/impg/AwK-ft7CJf8kVR3CYHaee7x6yTBOSaMX5i2oNQ/Pc9PSHFPc3E.jpg?size=1280x720&amp;quality=95&amp;sign=24e495865e20d7dab17e2187dd167e6a&amp;type=albu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0281" y="-688894"/>
            <a:ext cx="7981719" cy="449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64.userapi.com/impg/qmsrKrfNPzpsRXvRvUGQtFJA0UByLGS_cssqnw/230aZnZ7Gxk.jpg?size=2560x1531&amp;quality=95&amp;sign=516d167f9a0b6c8e0ca4f2c8ea1a4a6d&amp;type=album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54" y="2942258"/>
            <a:ext cx="6216526" cy="371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94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sun9-15.userapi.com/impg/q51nKWBRy-hUM8KoFjgvCO57fzg-nZthHwVesQ/xG3WRMhrfzE.jpg?size=1560x2160&amp;quality=95&amp;sign=e6a6043189a4da9dc0b6ea53a7287e2f&amp;type=albu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879775" y="273210"/>
            <a:ext cx="4571192" cy="633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41.userapi.com/impg/NmAW7hj4XOk0STdN1dW_cvMHRCzvSsh985PGLw/mDLwSF9MILk.jpg?size=1685x2160&amp;quality=95&amp;sign=66342b9d8fe91b1a6e6a2f116844c9a1&amp;type=albu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8301" y="178266"/>
            <a:ext cx="5205701" cy="64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2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141</TotalTime>
  <Words>415</Words>
  <Application>Microsoft Office PowerPoint</Application>
  <PresentationFormat>Широкоэкранный</PresentationFormat>
  <Paragraphs>31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Century Gothic</vt:lpstr>
      <vt:lpstr>Wingdings 3</vt:lpstr>
      <vt:lpstr>Ион</vt:lpstr>
      <vt:lpstr>   Портфолио</vt:lpstr>
      <vt:lpstr>Моя семья</vt:lpstr>
      <vt:lpstr>Мои увлечения</vt:lpstr>
      <vt:lpstr>Моя учеба</vt:lpstr>
      <vt:lpstr>Моя общественная работа</vt:lpstr>
      <vt:lpstr>Презентация PowerPoint</vt:lpstr>
      <vt:lpstr>Мое творчество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Мои достижения</vt:lpstr>
      <vt:lpstr>Я участвовал в классных и школьных олимпиадах по разным предметам. По русскому языку занял 1 место среди первых классов, а по окружающему миру - 3</vt:lpstr>
      <vt:lpstr>Презентация PowerPoint</vt:lpstr>
      <vt:lpstr>Отзывы и пожелания</vt:lpstr>
      <vt:lpstr>Содержание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Андрей</dc:creator>
  <cp:lastModifiedBy>User</cp:lastModifiedBy>
  <cp:revision>16</cp:revision>
  <dcterms:created xsi:type="dcterms:W3CDTF">2023-05-16T14:50:17Z</dcterms:created>
  <dcterms:modified xsi:type="dcterms:W3CDTF">2023-05-17T18:15:26Z</dcterms:modified>
</cp:coreProperties>
</file>